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2" r:id="rId3"/>
    <p:sldId id="257" r:id="rId4"/>
    <p:sldId id="258" r:id="rId5"/>
    <p:sldId id="260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6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30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881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1340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546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4881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493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865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06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182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82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73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74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840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45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54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98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A8F4D-B305-4F7B-B844-5E1057943188}" type="datetimeFigureOut">
              <a:rPr lang="en-US" smtClean="0"/>
              <a:pPr/>
              <a:t>1/31/2024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A05CA2-2BAF-42D6-A9FE-DE649C01D4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000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 anchor="ctr">
            <a:normAutofit fontScale="90000"/>
          </a:bodyPr>
          <a:lstStyle/>
          <a:p>
            <a:r>
              <a:rPr lang="en-US" sz="5600"/>
              <a:t>Компютърна презентация</a:t>
            </a:r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Съдържание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Какво е компютърна презентация;</a:t>
            </a:r>
          </a:p>
          <a:p>
            <a:r>
              <a:rPr lang="bg-BG"/>
              <a:t>Програми за компютърна анимация:</a:t>
            </a:r>
          </a:p>
          <a:p>
            <a:pPr lvl="1">
              <a:buFont typeface="Wingdings" pitchFamily="2" charset="2"/>
              <a:buChar char="v"/>
            </a:pPr>
            <a:r>
              <a:rPr lang="bg-BG" sz="2200"/>
              <a:t>П</a:t>
            </a:r>
            <a:r>
              <a:rPr lang="en-US" sz="2200"/>
              <a:t>рограми за създаване на слайд шоу</a:t>
            </a:r>
            <a:r>
              <a:rPr lang="bg-BG" sz="2200"/>
              <a:t>;</a:t>
            </a:r>
          </a:p>
          <a:p>
            <a:pPr lvl="1">
              <a:buFont typeface="Wingdings" pitchFamily="2" charset="2"/>
              <a:buChar char="v"/>
            </a:pPr>
            <a:r>
              <a:rPr lang="bg-BG" sz="2200"/>
              <a:t>П</a:t>
            </a:r>
            <a:r>
              <a:rPr lang="en-US" sz="2200"/>
              <a:t>резентационни програми</a:t>
            </a:r>
            <a:r>
              <a:rPr lang="bg-BG" sz="2200"/>
              <a:t>;</a:t>
            </a:r>
          </a:p>
          <a:p>
            <a:r>
              <a:rPr lang="en-US"/>
              <a:t>Структура на компютърна презентация</a:t>
            </a:r>
            <a:r>
              <a:rPr lang="bg-BG"/>
              <a:t>;</a:t>
            </a:r>
          </a:p>
          <a:p>
            <a:r>
              <a:rPr lang="bg-BG"/>
              <a:t>Структура</a:t>
            </a:r>
            <a:r>
              <a:rPr lang="en-US"/>
              <a:t> на слайд</a:t>
            </a:r>
            <a:r>
              <a:rPr lang="bg-BG"/>
              <a:t>;</a:t>
            </a:r>
          </a:p>
          <a:p>
            <a:r>
              <a:rPr lang="bg-BG"/>
              <a:t>Елементи</a:t>
            </a:r>
            <a:r>
              <a:rPr lang="en-US"/>
              <a:t> на слайд</a:t>
            </a:r>
            <a:r>
              <a:rPr lang="bg-BG"/>
              <a:t>;</a:t>
            </a:r>
          </a:p>
          <a:p>
            <a:endParaRPr lang="bg-BG"/>
          </a:p>
          <a:p>
            <a:endParaRPr lang="en-US" sz="3400"/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6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6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6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6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6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r>
              <a:rPr lang="bg-BG"/>
              <a:t>Представяне на данни</a:t>
            </a:r>
            <a:endParaRPr lang="en-US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00213"/>
            <a:ext cx="8229600" cy="3961035"/>
          </a:xfrm>
        </p:spPr>
        <p:txBody>
          <a:bodyPr>
            <a:normAutofit/>
          </a:bodyPr>
          <a:lstStyle/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sz="2400" dirty="0" err="1"/>
              <a:t>Подготовка</a:t>
            </a:r>
            <a:r>
              <a:rPr lang="en-US" sz="2400" dirty="0"/>
              <a:t> и </a:t>
            </a:r>
            <a:r>
              <a:rPr lang="en-US" sz="2400" dirty="0" err="1"/>
              <a:t>показване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информация</a:t>
            </a:r>
            <a:r>
              <a:rPr lang="en-US" sz="2400" dirty="0"/>
              <a:t> </a:t>
            </a:r>
            <a:r>
              <a:rPr lang="bg-BG" sz="2400" dirty="0"/>
              <a:t>пред публика </a:t>
            </a:r>
            <a:r>
              <a:rPr lang="en-US" sz="2400" dirty="0" err="1"/>
              <a:t>от</a:t>
            </a:r>
            <a:r>
              <a:rPr lang="en-US" sz="2400" dirty="0"/>
              <a:t> </a:t>
            </a:r>
            <a:r>
              <a:rPr lang="en-US" sz="2400" dirty="0" err="1"/>
              <a:t>компютъра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нарича</a:t>
            </a:r>
            <a:r>
              <a:rPr lang="en-US" sz="2400" dirty="0"/>
              <a:t> </a:t>
            </a:r>
            <a:r>
              <a:rPr lang="en-US" sz="2400" b="1" dirty="0" err="1"/>
              <a:t>компютърна</a:t>
            </a:r>
            <a:r>
              <a:rPr lang="en-US" sz="2400" b="1" dirty="0"/>
              <a:t> </a:t>
            </a:r>
            <a:r>
              <a:rPr lang="en-US" sz="2400" b="1" dirty="0" err="1"/>
              <a:t>презентация</a:t>
            </a:r>
            <a:r>
              <a:rPr lang="en-US" sz="2400" dirty="0"/>
              <a:t>.</a:t>
            </a:r>
            <a:endParaRPr lang="bg-BG" sz="2400" dirty="0"/>
          </a:p>
          <a:p>
            <a:pPr>
              <a:spcBef>
                <a:spcPct val="25000"/>
              </a:spcBef>
              <a:spcAft>
                <a:spcPct val="25000"/>
              </a:spcAft>
            </a:pPr>
            <a:endParaRPr lang="bg-BG" sz="2400" dirty="0"/>
          </a:p>
          <a:p>
            <a:pPr>
              <a:spcBef>
                <a:spcPct val="25000"/>
              </a:spcBef>
              <a:spcAft>
                <a:spcPct val="25000"/>
              </a:spcAft>
            </a:pPr>
            <a:endParaRPr lang="bg-BG" sz="2400" dirty="0"/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sz="2400" dirty="0" err="1"/>
              <a:t>Тя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осъществява</a:t>
            </a:r>
            <a:r>
              <a:rPr lang="en-US" sz="2400" dirty="0"/>
              <a:t> </a:t>
            </a:r>
            <a:r>
              <a:rPr lang="en-US" sz="2400" dirty="0" err="1"/>
              <a:t>от</a:t>
            </a:r>
            <a:r>
              <a:rPr lang="en-US" sz="2400" dirty="0"/>
              <a:t> </a:t>
            </a:r>
            <a:r>
              <a:rPr lang="en-US" sz="2400" dirty="0" err="1"/>
              <a:t>специализиран</a:t>
            </a:r>
            <a:r>
              <a:rPr lang="en-US" sz="2400" dirty="0"/>
              <a:t> </a:t>
            </a:r>
            <a:r>
              <a:rPr lang="en-US" sz="2400" dirty="0" err="1"/>
              <a:t>софтуер</a:t>
            </a:r>
            <a:r>
              <a:rPr lang="en-US" sz="2400" dirty="0"/>
              <a:t>, </a:t>
            </a:r>
            <a:r>
              <a:rPr lang="bg-BG" sz="2400" dirty="0"/>
              <a:t>който </a:t>
            </a:r>
            <a:r>
              <a:rPr lang="en-US" sz="2400" dirty="0" err="1"/>
              <a:t>комбинира</a:t>
            </a:r>
            <a:r>
              <a:rPr lang="en-US" sz="2400" dirty="0"/>
              <a:t> </a:t>
            </a:r>
            <a:r>
              <a:rPr lang="en-US" sz="2400" dirty="0" err="1"/>
              <a:t>различна</a:t>
            </a:r>
            <a:r>
              <a:rPr lang="en-US" sz="2400" dirty="0"/>
              <a:t> </a:t>
            </a:r>
            <a:r>
              <a:rPr lang="en-US" sz="2400" dirty="0" err="1"/>
              <a:t>по</a:t>
            </a:r>
            <a:r>
              <a:rPr lang="en-US" sz="2400" dirty="0"/>
              <a:t> </a:t>
            </a:r>
            <a:r>
              <a:rPr lang="en-US" sz="2400" dirty="0" err="1"/>
              <a:t>вид</a:t>
            </a:r>
            <a:r>
              <a:rPr lang="en-US" sz="2400" dirty="0"/>
              <a:t> </a:t>
            </a:r>
            <a:r>
              <a:rPr lang="en-US" sz="2400" dirty="0" err="1"/>
              <a:t>информация</a:t>
            </a:r>
            <a:r>
              <a:rPr lang="en-US" sz="2400" dirty="0"/>
              <a:t> – </a:t>
            </a:r>
            <a:r>
              <a:rPr lang="en-US" sz="2400" dirty="0" err="1"/>
              <a:t>текстова</a:t>
            </a:r>
            <a:r>
              <a:rPr lang="en-US" sz="2400" dirty="0"/>
              <a:t>, </a:t>
            </a:r>
            <a:r>
              <a:rPr lang="en-US" sz="2400" dirty="0" err="1"/>
              <a:t>звукова</a:t>
            </a:r>
            <a:r>
              <a:rPr lang="en-US" sz="2400" dirty="0"/>
              <a:t>, </a:t>
            </a:r>
            <a:r>
              <a:rPr lang="en-US" sz="2400" dirty="0" err="1"/>
              <a:t>видео</a:t>
            </a:r>
            <a:r>
              <a:rPr lang="en-US" sz="2400" dirty="0"/>
              <a:t> и </a:t>
            </a:r>
            <a:r>
              <a:rPr lang="en-US" sz="2400" dirty="0" err="1"/>
              <a:t>анимация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>
            <a:normAutofit fontScale="90000"/>
          </a:bodyPr>
          <a:lstStyle/>
          <a:p>
            <a:r>
              <a:rPr lang="bg-BG" sz="3800"/>
              <a:t>П</a:t>
            </a:r>
            <a:r>
              <a:rPr lang="en-US" sz="3800"/>
              <a:t>рограми за компютърни презентации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r>
              <a:rPr lang="bg-BG"/>
              <a:t>П</a:t>
            </a:r>
            <a:r>
              <a:rPr lang="en-US"/>
              <a:t>рограми за създаване на слайд шоу</a:t>
            </a:r>
            <a:r>
              <a:rPr lang="bg-BG"/>
              <a:t>:</a:t>
            </a:r>
          </a:p>
          <a:p>
            <a:pPr lvl="1">
              <a:buSzPct val="65000"/>
              <a:buFont typeface="Wingdings" pitchFamily="2" charset="2"/>
              <a:buChar char="v"/>
            </a:pPr>
            <a:r>
              <a:rPr lang="en-US" sz="2200"/>
              <a:t>Всеки екран се нарича </a:t>
            </a:r>
            <a:r>
              <a:rPr lang="en-US" sz="2200" b="1"/>
              <a:t>слайд</a:t>
            </a:r>
            <a:r>
              <a:rPr lang="bg-BG" sz="2200"/>
              <a:t>;</a:t>
            </a:r>
          </a:p>
          <a:p>
            <a:pPr lvl="1">
              <a:spcAft>
                <a:spcPct val="20000"/>
              </a:spcAft>
              <a:buSzPct val="65000"/>
              <a:buFont typeface="Wingdings" pitchFamily="2" charset="2"/>
              <a:buChar char="v"/>
            </a:pPr>
            <a:r>
              <a:rPr lang="en-US" sz="2200"/>
              <a:t>Един слайд може да съдържа един тип информация</a:t>
            </a:r>
            <a:r>
              <a:rPr lang="bg-BG" sz="2200"/>
              <a:t>;</a:t>
            </a:r>
          </a:p>
          <a:p>
            <a:r>
              <a:rPr lang="bg-BG"/>
              <a:t>П</a:t>
            </a:r>
            <a:r>
              <a:rPr lang="en-US"/>
              <a:t>резентационни програми</a:t>
            </a:r>
            <a:r>
              <a:rPr lang="bg-BG"/>
              <a:t>:</a:t>
            </a:r>
          </a:p>
          <a:p>
            <a:pPr lvl="1">
              <a:buSzPct val="65000"/>
              <a:buFont typeface="Wingdings" pitchFamily="2" charset="2"/>
              <a:buChar char="v"/>
            </a:pPr>
            <a:r>
              <a:rPr lang="en-US" sz="2200"/>
              <a:t>позволяват в рамките на един слайд да се представи текст и изображение</a:t>
            </a:r>
            <a:r>
              <a:rPr lang="bg-BG" sz="2200"/>
              <a:t>;</a:t>
            </a:r>
          </a:p>
          <a:p>
            <a:pPr lvl="1">
              <a:buSzPct val="65000"/>
              <a:buFont typeface="Wingdings" pitchFamily="2" charset="2"/>
              <a:buChar char="v"/>
            </a:pPr>
            <a:r>
              <a:rPr lang="en-US" sz="2200"/>
              <a:t>Те се делят на</a:t>
            </a:r>
            <a:r>
              <a:rPr lang="bg-BG" sz="2200"/>
              <a:t> </a:t>
            </a:r>
            <a:r>
              <a:rPr lang="en-US" sz="2200"/>
              <a:t>авторски системи</a:t>
            </a:r>
            <a:r>
              <a:rPr lang="bg-BG" sz="2200"/>
              <a:t> и </a:t>
            </a:r>
            <a:r>
              <a:rPr lang="en-US" sz="2200"/>
              <a:t>презентационни системи</a:t>
            </a:r>
            <a:r>
              <a:rPr lang="bg-BG" sz="2200"/>
              <a:t>;</a:t>
            </a:r>
            <a:endParaRPr lang="en-US" sz="2200"/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>
            <a:normAutofit fontScale="90000"/>
          </a:bodyPr>
          <a:lstStyle/>
          <a:p>
            <a:r>
              <a:rPr lang="en-US" sz="3800"/>
              <a:t>Структура на компютърна презентация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n-US" sz="2600"/>
              <a:t>На първия слайд се поставя нейното заглавие.</a:t>
            </a:r>
          </a:p>
          <a:p>
            <a:pPr>
              <a:spcAft>
                <a:spcPct val="20000"/>
              </a:spcAft>
            </a:pPr>
            <a:r>
              <a:rPr lang="bg-BG" sz="2600"/>
              <a:t>В</a:t>
            </a:r>
            <a:r>
              <a:rPr lang="en-US" sz="2600"/>
              <a:t>тория</a:t>
            </a:r>
            <a:r>
              <a:rPr lang="bg-BG" sz="2600"/>
              <a:t>т</a:t>
            </a:r>
            <a:r>
              <a:rPr lang="en-US" sz="2600"/>
              <a:t> слайд </a:t>
            </a:r>
            <a:r>
              <a:rPr lang="bg-BG" sz="2600"/>
              <a:t>включва </a:t>
            </a:r>
            <a:r>
              <a:rPr lang="en-US" sz="2600"/>
              <a:t>съдържанието на презентацията.</a:t>
            </a:r>
            <a:endParaRPr lang="bg-BG" sz="2600"/>
          </a:p>
          <a:p>
            <a:pPr>
              <a:spcAft>
                <a:spcPct val="20000"/>
              </a:spcAft>
            </a:pPr>
            <a:r>
              <a:rPr lang="en-US" sz="2600"/>
              <a:t>Всеки един слайд трябва да предоставя информация по една тема.</a:t>
            </a:r>
            <a:endParaRPr lang="bg-BG" sz="2600"/>
          </a:p>
          <a:p>
            <a:pPr>
              <a:spcAft>
                <a:spcPct val="20000"/>
              </a:spcAft>
            </a:pPr>
            <a:r>
              <a:rPr lang="en-US" sz="2600"/>
              <a:t>В последния слайд може да се направи кратко обобщение на предоставената информация.</a:t>
            </a:r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r>
              <a:rPr lang="bg-BG"/>
              <a:t>Структура</a:t>
            </a:r>
            <a:r>
              <a:rPr lang="en-US"/>
              <a:t> на слайд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1132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В </a:t>
            </a:r>
            <a:r>
              <a:rPr lang="en-US" dirty="0" err="1"/>
              <a:t>зависимост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информацията</a:t>
            </a:r>
            <a:r>
              <a:rPr lang="en-US" dirty="0"/>
              <a:t>, </a:t>
            </a:r>
            <a:r>
              <a:rPr lang="en-US" dirty="0" err="1"/>
              <a:t>която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представя</a:t>
            </a:r>
            <a:r>
              <a:rPr lang="en-US" dirty="0"/>
              <a:t> в </a:t>
            </a:r>
            <a:r>
              <a:rPr lang="en-US" dirty="0" err="1"/>
              <a:t>рамките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слайда</a:t>
            </a:r>
            <a:r>
              <a:rPr lang="bg-BG" dirty="0"/>
              <a:t>,</a:t>
            </a:r>
            <a:r>
              <a:rPr lang="en-US" dirty="0"/>
              <a:t> </a:t>
            </a:r>
            <a:r>
              <a:rPr lang="en-US" dirty="0" err="1"/>
              <a:t>той</a:t>
            </a:r>
            <a:r>
              <a:rPr lang="en-US" dirty="0"/>
              <a:t> 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/>
              <a:t>бъде</a:t>
            </a:r>
            <a:r>
              <a:rPr lang="bg-BG"/>
              <a:t>:</a:t>
            </a:r>
          </a:p>
          <a:p>
            <a:pPr lvl="1">
              <a:buSzPct val="65000"/>
              <a:buFont typeface="Wingdings" pitchFamily="2" charset="2"/>
              <a:buChar char="v"/>
            </a:pPr>
            <a:r>
              <a:rPr lang="en-US" dirty="0" err="1"/>
              <a:t>слайд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текст</a:t>
            </a:r>
            <a:r>
              <a:rPr lang="bg-BG" dirty="0"/>
              <a:t>;</a:t>
            </a:r>
          </a:p>
          <a:p>
            <a:pPr lvl="1">
              <a:buSzPct val="65000"/>
              <a:buFont typeface="Wingdings" pitchFamily="2" charset="2"/>
              <a:buChar char="v"/>
            </a:pPr>
            <a:r>
              <a:rPr lang="en-US" dirty="0" err="1"/>
              <a:t>слайд</a:t>
            </a:r>
            <a:r>
              <a:rPr lang="bg-BG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представяне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графична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r>
              <a:rPr lang="bg-BG" dirty="0"/>
              <a:t>;</a:t>
            </a:r>
          </a:p>
          <a:p>
            <a:pPr lvl="1">
              <a:buSzPct val="65000"/>
              <a:buFont typeface="Wingdings" pitchFamily="2" charset="2"/>
              <a:buChar char="v"/>
            </a:pPr>
            <a:r>
              <a:rPr lang="bg-BG" dirty="0"/>
              <a:t>с</a:t>
            </a:r>
            <a:r>
              <a:rPr lang="en-US" dirty="0" err="1"/>
              <a:t>лайдове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комбиниране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различен</a:t>
            </a:r>
            <a:r>
              <a:rPr lang="en-US" dirty="0"/>
              <a:t> </a:t>
            </a:r>
            <a:r>
              <a:rPr lang="en-US" dirty="0" err="1"/>
              <a:t>тип</a:t>
            </a:r>
            <a:r>
              <a:rPr lang="bg-BG" dirty="0"/>
              <a:t>;</a:t>
            </a:r>
            <a:endParaRPr lang="en-US" dirty="0"/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81013"/>
            <a:ext cx="8229600" cy="731837"/>
          </a:xfrm>
          <a:noFill/>
        </p:spPr>
        <p:txBody>
          <a:bodyPr anchor="ctr">
            <a:spAutoFit/>
          </a:bodyPr>
          <a:lstStyle/>
          <a:p>
            <a:r>
              <a:rPr lang="bg-BG"/>
              <a:t>Елементи</a:t>
            </a:r>
            <a:r>
              <a:rPr lang="en-US"/>
              <a:t> на слайд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96975"/>
            <a:ext cx="8229600" cy="5092700"/>
          </a:xfrm>
          <a:noFill/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текст;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художествен надпис;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 i="1"/>
              <a:t>г</a:t>
            </a:r>
            <a:r>
              <a:rPr lang="en-US" sz="2600"/>
              <a:t>рафично изображение;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таблица;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диаграма;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анимация;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видео клип;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звук;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организационни</a:t>
            </a:r>
            <a:r>
              <a:rPr lang="en-US" sz="2600" i="1"/>
              <a:t> </a:t>
            </a:r>
            <a:r>
              <a:rPr lang="en-US" sz="2600"/>
              <a:t>елементи – линии, рамки, стрелки;</a:t>
            </a:r>
          </a:p>
          <a:p>
            <a:pPr>
              <a:lnSpc>
                <a:spcPct val="90000"/>
              </a:lnSpc>
            </a:pPr>
            <a:endParaRPr lang="en-US" sz="2600"/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339</TotalTime>
  <Words>250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</vt:lpstr>
      <vt:lpstr>Компютърна презентация</vt:lpstr>
      <vt:lpstr>Съдържание</vt:lpstr>
      <vt:lpstr>Представяне на данни</vt:lpstr>
      <vt:lpstr>Програми за компютърни презентации</vt:lpstr>
      <vt:lpstr>Структура на компютърна презентация</vt:lpstr>
      <vt:lpstr>Структура на слайд</vt:lpstr>
      <vt:lpstr>Елементи на слайд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gis2</dc:creator>
  <cp:lastModifiedBy>Людмил К. Бонев</cp:lastModifiedBy>
  <cp:revision>22</cp:revision>
  <dcterms:created xsi:type="dcterms:W3CDTF">2013-03-06T12:32:51Z</dcterms:created>
  <dcterms:modified xsi:type="dcterms:W3CDTF">2024-01-31T09:00:42Z</dcterms:modified>
</cp:coreProperties>
</file>